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63" r:id="rId6"/>
    <p:sldId id="265" r:id="rId7"/>
    <p:sldId id="280" r:id="rId8"/>
    <p:sldId id="283" r:id="rId9"/>
    <p:sldId id="272" r:id="rId10"/>
    <p:sldId id="287" r:id="rId11"/>
    <p:sldId id="286" r:id="rId12"/>
    <p:sldId id="292" r:id="rId13"/>
    <p:sldId id="289" r:id="rId14"/>
    <p:sldId id="290" r:id="rId15"/>
    <p:sldId id="29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40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B4333-D234-7443-9D25-8786C2B90219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0A7FD-4573-674B-A523-20777C4F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30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7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34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1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1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4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66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8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2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75DC6-455B-C641-B600-C600E6F62D11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82F72-82CC-F746-9F1C-F0281DC26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8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ck all the th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2260" y="5472887"/>
            <a:ext cx="30161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b="1" dirty="0" smtClean="0">
                <a:latin typeface="Arial Black"/>
                <a:cs typeface="Arial Black"/>
              </a:rPr>
              <a:t>Matt Haines</a:t>
            </a:r>
          </a:p>
          <a:p>
            <a:pPr algn="r"/>
            <a:r>
              <a:rPr lang="en-US" b="1" dirty="0" smtClean="0">
                <a:latin typeface="Arial Black"/>
                <a:cs typeface="Arial Black"/>
              </a:rPr>
              <a:t>@</a:t>
            </a:r>
            <a:r>
              <a:rPr lang="en-US" b="1" dirty="0" err="1" smtClean="0">
                <a:latin typeface="Arial Black"/>
                <a:cs typeface="Arial Black"/>
              </a:rPr>
              <a:t>beardedinventor</a:t>
            </a:r>
            <a:endParaRPr lang="en-US" b="1" dirty="0" smtClean="0">
              <a:latin typeface="Arial Black"/>
              <a:cs typeface="Arial Black"/>
            </a:endParaRPr>
          </a:p>
          <a:p>
            <a:pPr algn="r"/>
            <a:endParaRPr lang="en-US" b="1" dirty="0" smtClean="0">
              <a:latin typeface="Arial Black"/>
              <a:cs typeface="Arial Black"/>
            </a:endParaRPr>
          </a:p>
          <a:p>
            <a:pPr algn="r"/>
            <a:r>
              <a:rPr lang="en-US" b="1" dirty="0" smtClean="0">
                <a:latin typeface="Arial Black"/>
                <a:cs typeface="Arial Black"/>
              </a:rPr>
              <a:t>Electric Imp</a:t>
            </a:r>
            <a:endParaRPr lang="en-US" b="1" dirty="0">
              <a:latin typeface="Arial Black"/>
              <a:cs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37883" y="6580883"/>
            <a:ext cx="5002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(http://</a:t>
            </a:r>
            <a:r>
              <a:rPr lang="en-US" sz="1000" dirty="0" err="1" smtClean="0"/>
              <a:t>hyperboleandahalf.blogspot.com</a:t>
            </a:r>
            <a:r>
              <a:rPr lang="en-US" sz="1000" dirty="0" smtClean="0"/>
              <a:t>/2010/06/this-is-why-ill-never-be-</a:t>
            </a:r>
            <a:r>
              <a:rPr lang="en-US" sz="1000" dirty="0" err="1" smtClean="0"/>
              <a:t>adult.html</a:t>
            </a:r>
            <a:r>
              <a:rPr lang="en-US" sz="1000" dirty="0" smtClean="0"/>
              <a:t>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7497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Blue Bean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86023" cy="45259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-based BLE </a:t>
            </a:r>
            <a:r>
              <a:rPr lang="en-US" dirty="0" err="1" smtClean="0"/>
              <a:t>Dev</a:t>
            </a:r>
            <a:r>
              <a:rPr lang="en-US" dirty="0" smtClean="0"/>
              <a:t> Board</a:t>
            </a:r>
          </a:p>
          <a:p>
            <a:endParaRPr lang="en-US" dirty="0" smtClean="0"/>
          </a:p>
          <a:p>
            <a:r>
              <a:rPr lang="en-US" dirty="0" smtClean="0"/>
              <a:t>Programmed with Processing / C</a:t>
            </a:r>
          </a:p>
          <a:p>
            <a:r>
              <a:rPr lang="en-US" dirty="0" smtClean="0"/>
              <a:t>Built in functionality accessible through </a:t>
            </a:r>
            <a:r>
              <a:rPr lang="en-US" dirty="0" err="1" smtClean="0"/>
              <a:t>iOS</a:t>
            </a:r>
            <a:r>
              <a:rPr lang="en-US" dirty="0" smtClean="0"/>
              <a:t> and Android libraries</a:t>
            </a:r>
          </a:p>
          <a:p>
            <a:endParaRPr lang="en-US" dirty="0" smtClean="0"/>
          </a:p>
          <a:p>
            <a:r>
              <a:rPr lang="en-US" dirty="0" smtClean="0"/>
              <a:t>$30</a:t>
            </a:r>
          </a:p>
          <a:p>
            <a:endParaRPr lang="en-US" dirty="0" smtClean="0"/>
          </a:p>
          <a:p>
            <a:r>
              <a:rPr lang="en-US" dirty="0" smtClean="0"/>
              <a:t>LBM313 BLE Module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punchthrough.com</a:t>
            </a:r>
            <a:endParaRPr lang="en-US" dirty="0"/>
          </a:p>
        </p:txBody>
      </p:sp>
      <p:pic>
        <p:nvPicPr>
          <p:cNvPr id="7" name="Content Placeholder 6" descr="lbb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r="-171"/>
          <a:stretch/>
        </p:blipFill>
        <p:spPr>
          <a:xfrm>
            <a:off x="6293556" y="1600200"/>
            <a:ext cx="2393244" cy="4386304"/>
          </a:xfrm>
        </p:spPr>
      </p:pic>
    </p:spTree>
    <p:extLst>
      <p:ext uri="{BB962C8B-B14F-4D97-AF65-F5344CB8AC3E}">
        <p14:creationId xmlns:p14="http://schemas.microsoft.com/office/powerpoint/2010/main" val="2433152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Imp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579034"/>
            <a:ext cx="5314245" cy="4587521"/>
          </a:xfrm>
        </p:spPr>
        <p:txBody>
          <a:bodyPr>
            <a:normAutofit/>
          </a:bodyPr>
          <a:lstStyle/>
          <a:p>
            <a:r>
              <a:rPr lang="en-US" dirty="0" smtClean="0"/>
              <a:t>IoT Platform</a:t>
            </a:r>
          </a:p>
          <a:p>
            <a:endParaRPr lang="en-US" dirty="0" smtClean="0"/>
          </a:p>
          <a:p>
            <a:r>
              <a:rPr lang="en-US" dirty="0" smtClean="0"/>
              <a:t>Programmed in Squirrel</a:t>
            </a:r>
          </a:p>
          <a:p>
            <a:r>
              <a:rPr lang="en-US" dirty="0" smtClean="0"/>
              <a:t>Programmed in Electric Imp IDE</a:t>
            </a:r>
          </a:p>
          <a:p>
            <a:pPr lvl="1"/>
            <a:r>
              <a:rPr lang="en-US" dirty="0" smtClean="0"/>
              <a:t>Browser based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$40</a:t>
            </a:r>
          </a:p>
          <a:p>
            <a:endParaRPr lang="en-US" dirty="0"/>
          </a:p>
          <a:p>
            <a:r>
              <a:rPr lang="en-US" dirty="0" smtClean="0"/>
              <a:t>BCM43362 (WiFi)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electricimp.com</a:t>
            </a:r>
            <a:endParaRPr lang="en-US" dirty="0"/>
          </a:p>
        </p:txBody>
      </p:sp>
      <p:pic>
        <p:nvPicPr>
          <p:cNvPr id="9" name="Content Placeholder 8" descr="carousel-imp-module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0" t="-2915" r="15234" b="-9115"/>
          <a:stretch/>
        </p:blipFill>
        <p:spPr>
          <a:xfrm>
            <a:off x="5977466" y="2342444"/>
            <a:ext cx="2709334" cy="2413001"/>
          </a:xfrm>
        </p:spPr>
      </p:pic>
    </p:spTree>
    <p:extLst>
      <p:ext uri="{BB962C8B-B14F-4D97-AF65-F5344CB8AC3E}">
        <p14:creationId xmlns:p14="http://schemas.microsoft.com/office/powerpoint/2010/main" val="329937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around your neck?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Imp-powered badge</a:t>
            </a:r>
          </a:p>
          <a:p>
            <a:endParaRPr lang="en-US" dirty="0" smtClean="0"/>
          </a:p>
          <a:p>
            <a:r>
              <a:rPr lang="en-US" dirty="0" smtClean="0"/>
              <a:t>NFC, </a:t>
            </a:r>
            <a:r>
              <a:rPr lang="en-US" dirty="0" err="1" smtClean="0"/>
              <a:t>epaper</a:t>
            </a:r>
            <a:r>
              <a:rPr lang="en-US" dirty="0" smtClean="0"/>
              <a:t>, temp, battery level, 2x buttons, LEDs, </a:t>
            </a:r>
            <a:r>
              <a:rPr lang="en-US" dirty="0"/>
              <a:t>battery </a:t>
            </a:r>
            <a:r>
              <a:rPr lang="en-US" dirty="0" smtClean="0"/>
              <a:t>level, …</a:t>
            </a:r>
          </a:p>
          <a:p>
            <a:endParaRPr lang="en-US" dirty="0" smtClean="0"/>
          </a:p>
          <a:p>
            <a:r>
              <a:rPr lang="en-US" dirty="0" smtClean="0"/>
              <a:t>SPI, I2C, &amp; 5 IOs</a:t>
            </a:r>
          </a:p>
        </p:txBody>
      </p:sp>
      <p:pic>
        <p:nvPicPr>
          <p:cNvPr id="6" name="Content Placeholder 5" descr="badge_back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8" r="12600"/>
          <a:stretch/>
        </p:blipFill>
        <p:spPr/>
      </p:pic>
    </p:spTree>
    <p:extLst>
      <p:ext uri="{BB962C8B-B14F-4D97-AF65-F5344CB8AC3E}">
        <p14:creationId xmlns:p14="http://schemas.microsoft.com/office/powerpoint/2010/main" val="207192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RPi</a:t>
            </a:r>
            <a:r>
              <a:rPr lang="en-US" dirty="0" smtClean="0"/>
              <a:t>, BBB, Galileo, Edison,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1"/>
            <a:ext cx="8229601" cy="4691410"/>
          </a:xfrm>
        </p:spPr>
        <p:txBody>
          <a:bodyPr>
            <a:normAutofit/>
          </a:bodyPr>
          <a:lstStyle/>
          <a:p>
            <a:r>
              <a:rPr lang="en-US" dirty="0" smtClean="0"/>
              <a:t>Small </a:t>
            </a:r>
            <a:r>
              <a:rPr lang="en-US" dirty="0" err="1" smtClean="0"/>
              <a:t>linux</a:t>
            </a:r>
            <a:r>
              <a:rPr lang="en-US" dirty="0" smtClean="0"/>
              <a:t> computers</a:t>
            </a:r>
          </a:p>
          <a:p>
            <a:r>
              <a:rPr lang="en-US" dirty="0" smtClean="0"/>
              <a:t>Can be programmed in a number of languages (Python, </a:t>
            </a:r>
            <a:r>
              <a:rPr lang="en-US" dirty="0" err="1" smtClean="0"/>
              <a:t>Node.js</a:t>
            </a:r>
            <a:r>
              <a:rPr lang="en-US" dirty="0" smtClean="0"/>
              <a:t>, and Processing are common)</a:t>
            </a:r>
          </a:p>
          <a:p>
            <a:r>
              <a:rPr lang="en-US" dirty="0" smtClean="0"/>
              <a:t>Typically much more powerful (and complex, and expensive) than microcontroller platforms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you can do it in Linux, you can probably do it on these boards.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</a:t>
            </a:r>
            <a:r>
              <a:rPr lang="en-US" dirty="0" err="1" smtClean="0"/>
              <a:t>aspberrypi.org</a:t>
            </a:r>
            <a:r>
              <a:rPr lang="en-US" dirty="0" smtClean="0"/>
              <a:t> | </a:t>
            </a:r>
            <a:r>
              <a:rPr lang="en-US" dirty="0" err="1" smtClean="0"/>
              <a:t>beagleboard.org</a:t>
            </a:r>
            <a:r>
              <a:rPr lang="en-US" dirty="0" smtClean="0"/>
              <a:t> | </a:t>
            </a:r>
            <a:r>
              <a:rPr lang="en-US" dirty="0" err="1" smtClean="0"/>
              <a:t>intel.com</a:t>
            </a:r>
            <a:r>
              <a:rPr lang="en-US" dirty="0" smtClean="0"/>
              <a:t>/</a:t>
            </a:r>
            <a:r>
              <a:rPr lang="en-US" dirty="0" err="1" smtClean="0"/>
              <a:t>galileo</a:t>
            </a:r>
            <a:r>
              <a:rPr lang="en-US" dirty="0" smtClean="0"/>
              <a:t> | </a:t>
            </a:r>
            <a:r>
              <a:rPr lang="en-US" dirty="0" err="1" smtClean="0"/>
              <a:t>intel.com</a:t>
            </a:r>
            <a:r>
              <a:rPr lang="en-US" dirty="0" smtClean="0"/>
              <a:t>/</a:t>
            </a:r>
            <a:r>
              <a:rPr lang="en-US" dirty="0" err="1" smtClean="0"/>
              <a:t>edison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90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 up and take my mone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833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9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you’re all probably here for…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5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uffle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177" r="18823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4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3999" cy="1143000"/>
          </a:xfrm>
        </p:spPr>
        <p:txBody>
          <a:bodyPr>
            <a:noAutofit/>
          </a:bodyPr>
          <a:lstStyle/>
          <a:p>
            <a:r>
              <a:rPr lang="en-US" sz="5400" dirty="0" smtClean="0"/>
              <a:t>A few of my </a:t>
            </a:r>
            <a:r>
              <a:rPr lang="en-US" sz="5400" dirty="0" err="1" smtClean="0"/>
              <a:t>favourite</a:t>
            </a:r>
            <a:r>
              <a:rPr lang="en-US" sz="5400" dirty="0" smtClean="0"/>
              <a:t> Things*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045"/>
            <a:ext cx="8229600" cy="3493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 smtClean="0"/>
              <a:t>Arduino</a:t>
            </a:r>
            <a:r>
              <a:rPr lang="en-US" sz="4400" dirty="0"/>
              <a:t>, </a:t>
            </a:r>
            <a:r>
              <a:rPr lang="en-US" sz="4400" dirty="0" err="1"/>
              <a:t>Netduino</a:t>
            </a:r>
            <a:r>
              <a:rPr lang="en-US" sz="4400" dirty="0"/>
              <a:t>, </a:t>
            </a:r>
            <a:r>
              <a:rPr lang="en-US" sz="4400" dirty="0" err="1" smtClean="0"/>
              <a:t>Espruino</a:t>
            </a:r>
            <a:r>
              <a:rPr lang="en-US" sz="4400" dirty="0" smtClean="0"/>
              <a:t>, </a:t>
            </a:r>
            <a:r>
              <a:rPr lang="en-US" sz="4400" dirty="0" err="1" smtClean="0"/>
              <a:t>Pinocc.io</a:t>
            </a:r>
            <a:r>
              <a:rPr lang="en-US" sz="4400" b="1" dirty="0" smtClean="0"/>
              <a:t>, </a:t>
            </a:r>
            <a:r>
              <a:rPr lang="en-US" sz="4400" b="1" dirty="0" err="1" smtClean="0"/>
              <a:t>Spark.io</a:t>
            </a:r>
            <a:r>
              <a:rPr lang="en-US" sz="4400" b="1" dirty="0"/>
              <a:t>, Electric Imp</a:t>
            </a:r>
            <a:r>
              <a:rPr lang="en-US" sz="4400" dirty="0"/>
              <a:t>, </a:t>
            </a:r>
            <a:r>
              <a:rPr lang="en-US" sz="4400" b="1" dirty="0" err="1"/>
              <a:t>Tessel</a:t>
            </a:r>
            <a:r>
              <a:rPr lang="en-US" sz="4400" b="1" dirty="0"/>
              <a:t>, </a:t>
            </a:r>
            <a:r>
              <a:rPr lang="en-US" sz="4400" b="1" dirty="0" smtClean="0"/>
              <a:t>Light </a:t>
            </a:r>
            <a:r>
              <a:rPr lang="en-US" sz="4400" b="1" dirty="0"/>
              <a:t>Blue </a:t>
            </a:r>
            <a:r>
              <a:rPr lang="en-US" sz="4400" b="1" dirty="0" smtClean="0"/>
              <a:t>Bean</a:t>
            </a:r>
            <a:r>
              <a:rPr lang="en-US" sz="4400" dirty="0" smtClean="0"/>
              <a:t>, Raspberry </a:t>
            </a:r>
            <a:r>
              <a:rPr lang="en-US" sz="4400" dirty="0"/>
              <a:t>Pi, Beagle Bone Black, Galileo, </a:t>
            </a:r>
            <a:r>
              <a:rPr lang="en-US" sz="4400" dirty="0" smtClean="0"/>
              <a:t>Edison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*There are </a:t>
            </a:r>
            <a:r>
              <a:rPr lang="en-US" u="sng" dirty="0" smtClean="0"/>
              <a:t>MANY</a:t>
            </a:r>
            <a:r>
              <a:rPr lang="en-US" dirty="0" smtClean="0"/>
              <a:t> more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7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40613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Huge community</a:t>
            </a:r>
          </a:p>
          <a:p>
            <a:r>
              <a:rPr lang="en-US" dirty="0" smtClean="0"/>
              <a:t>Many form factors</a:t>
            </a:r>
          </a:p>
          <a:p>
            <a:r>
              <a:rPr lang="en-US" dirty="0"/>
              <a:t>Open Source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Programmed </a:t>
            </a:r>
            <a:r>
              <a:rPr lang="en-US" dirty="0" smtClean="0"/>
              <a:t>in Processing / C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endParaRPr lang="en-US" dirty="0" smtClean="0"/>
          </a:p>
          <a:p>
            <a:r>
              <a:rPr lang="en-US" dirty="0" smtClean="0"/>
              <a:t>$10-$80</a:t>
            </a:r>
          </a:p>
          <a:p>
            <a:pPr lvl="1"/>
            <a:r>
              <a:rPr lang="en-US" dirty="0" smtClean="0"/>
              <a:t>Depending on quality, form factor, features, etc</a:t>
            </a:r>
          </a:p>
          <a:p>
            <a:endParaRPr lang="en-US" dirty="0"/>
          </a:p>
          <a:p>
            <a:r>
              <a:rPr lang="en-US" dirty="0" smtClean="0"/>
              <a:t>WiFi, Cellular, Bluetooth shields and libraries available</a:t>
            </a:r>
          </a:p>
        </p:txBody>
      </p:sp>
      <p:pic>
        <p:nvPicPr>
          <p:cNvPr id="9" name="Content Placeholder 8" descr="arduino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" t="13142" r="5750" b="13142"/>
          <a:stretch/>
        </p:blipFill>
        <p:spPr>
          <a:xfrm>
            <a:off x="5095559" y="1417638"/>
            <a:ext cx="3591241" cy="4525963"/>
          </a:xfrm>
        </p:spPr>
      </p:pic>
      <p:sp>
        <p:nvSpPr>
          <p:cNvPr id="7" name="TextBox 6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arduino.cc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4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35670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.NET </a:t>
            </a:r>
            <a:r>
              <a:rPr lang="en-US" i="1" dirty="0" err="1" smtClean="0"/>
              <a:t>Arduino</a:t>
            </a:r>
            <a:endParaRPr lang="en-US" i="1" dirty="0" smtClean="0"/>
          </a:p>
          <a:p>
            <a:pPr lvl="1"/>
            <a:r>
              <a:rPr lang="en-US" dirty="0" smtClean="0"/>
              <a:t>(same </a:t>
            </a:r>
            <a:r>
              <a:rPr lang="en-US" dirty="0" err="1" smtClean="0"/>
              <a:t>pinout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Programmed in C#</a:t>
            </a:r>
          </a:p>
          <a:p>
            <a:r>
              <a:rPr lang="en-US" dirty="0" smtClean="0"/>
              <a:t>Visual Studio</a:t>
            </a:r>
          </a:p>
          <a:p>
            <a:endParaRPr lang="en-US" dirty="0" smtClean="0"/>
          </a:p>
          <a:p>
            <a:r>
              <a:rPr lang="en-US" dirty="0" smtClean="0"/>
              <a:t>$35 / $60</a:t>
            </a:r>
          </a:p>
          <a:p>
            <a:pPr lvl="1"/>
            <a:r>
              <a:rPr lang="en-US" dirty="0" err="1" smtClean="0"/>
              <a:t>Netduino</a:t>
            </a:r>
            <a:r>
              <a:rPr lang="en-US" dirty="0" smtClean="0"/>
              <a:t> / </a:t>
            </a:r>
            <a:r>
              <a:rPr lang="en-US" dirty="0" err="1" smtClean="0"/>
              <a:t>Netduino</a:t>
            </a:r>
            <a:r>
              <a:rPr lang="en-US" dirty="0" smtClean="0"/>
              <a:t> Plus</a:t>
            </a:r>
          </a:p>
          <a:p>
            <a:endParaRPr lang="en-US" dirty="0"/>
          </a:p>
          <a:p>
            <a:r>
              <a:rPr lang="en-US" dirty="0" smtClean="0"/>
              <a:t>Ethernet on </a:t>
            </a:r>
            <a:r>
              <a:rPr lang="en-US" dirty="0" err="1" smtClean="0"/>
              <a:t>Netduino</a:t>
            </a:r>
            <a:r>
              <a:rPr lang="en-US" dirty="0" smtClean="0"/>
              <a:t> Plus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873" y="1417638"/>
            <a:ext cx="3403927" cy="4525963"/>
          </a:xfrm>
        </p:spPr>
      </p:pic>
      <p:sp>
        <p:nvSpPr>
          <p:cNvPr id="6" name="TextBox 5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netduino.com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8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Espruino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508337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JS development board</a:t>
            </a:r>
          </a:p>
          <a:p>
            <a:r>
              <a:rPr lang="en-US" dirty="0" smtClean="0"/>
              <a:t>Open Source</a:t>
            </a:r>
          </a:p>
          <a:p>
            <a:endParaRPr lang="en-US" dirty="0" smtClean="0"/>
          </a:p>
          <a:p>
            <a:r>
              <a:rPr lang="en-US" dirty="0" smtClean="0"/>
              <a:t>Programmed with JS</a:t>
            </a:r>
          </a:p>
          <a:p>
            <a:r>
              <a:rPr lang="en-US" dirty="0" smtClean="0"/>
              <a:t>Browser Based IDE</a:t>
            </a:r>
          </a:p>
          <a:p>
            <a:endParaRPr lang="en-US" dirty="0" smtClean="0"/>
          </a:p>
          <a:p>
            <a:r>
              <a:rPr lang="en-US" dirty="0" smtClean="0"/>
              <a:t>$40</a:t>
            </a:r>
          </a:p>
          <a:p>
            <a:endParaRPr lang="en-US" dirty="0"/>
          </a:p>
          <a:p>
            <a:r>
              <a:rPr lang="en-US" dirty="0" smtClean="0"/>
              <a:t>Drivers for CC3000 (WiFi)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" b="6035"/>
          <a:stretch/>
        </p:blipFill>
        <p:spPr>
          <a:xfrm>
            <a:off x="5108222" y="1417638"/>
            <a:ext cx="3772333" cy="4536917"/>
          </a:xfrm>
        </p:spPr>
      </p:pic>
      <p:sp>
        <p:nvSpPr>
          <p:cNvPr id="6" name="TextBox 5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espruino.com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0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r="-14"/>
          <a:stretch>
            <a:fillRect/>
          </a:stretch>
        </p:blipFill>
        <p:spPr>
          <a:xfrm>
            <a:off x="5436790" y="3846514"/>
            <a:ext cx="2898775" cy="193198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Pinocc.io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1"/>
            <a:ext cx="4508337" cy="4538132"/>
          </a:xfrm>
        </p:spPr>
        <p:txBody>
          <a:bodyPr>
            <a:normAutofit/>
          </a:bodyPr>
          <a:lstStyle/>
          <a:p>
            <a:r>
              <a:rPr lang="en-US" dirty="0" smtClean="0"/>
              <a:t>Mesh Networking!</a:t>
            </a:r>
          </a:p>
          <a:p>
            <a:r>
              <a:rPr lang="en-US" dirty="0" smtClean="0"/>
              <a:t>Open Source</a:t>
            </a:r>
          </a:p>
          <a:p>
            <a:endParaRPr lang="en-US" dirty="0" smtClean="0"/>
          </a:p>
          <a:p>
            <a:r>
              <a:rPr lang="en-US" dirty="0" smtClean="0"/>
              <a:t>Two programming options:</a:t>
            </a:r>
          </a:p>
          <a:p>
            <a:pPr lvl="1"/>
            <a:r>
              <a:rPr lang="en-US" dirty="0" smtClean="0"/>
              <a:t>Processing + </a:t>
            </a:r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  <a:p>
            <a:pPr lvl="1"/>
            <a:r>
              <a:rPr lang="en-US" dirty="0" err="1" smtClean="0"/>
              <a:t>ScoutScript</a:t>
            </a:r>
            <a:r>
              <a:rPr lang="en-US" dirty="0" smtClean="0"/>
              <a:t> + Online IDE</a:t>
            </a:r>
          </a:p>
          <a:p>
            <a:endParaRPr lang="en-US" dirty="0" smtClean="0"/>
          </a:p>
          <a:p>
            <a:r>
              <a:rPr lang="en-US" dirty="0" smtClean="0"/>
              <a:t>$60 / $140</a:t>
            </a:r>
          </a:p>
          <a:p>
            <a:pPr lvl="1"/>
            <a:r>
              <a:rPr lang="en-US" dirty="0" smtClean="0"/>
              <a:t>Local Mesh / WiFi Gateway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pinocc.io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85" y="1417638"/>
            <a:ext cx="2897980" cy="193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7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579034"/>
            <a:ext cx="4979591" cy="458752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-based IoT Platform</a:t>
            </a:r>
          </a:p>
          <a:p>
            <a:r>
              <a:rPr lang="en-US" dirty="0" smtClean="0"/>
              <a:t>Open Source</a:t>
            </a:r>
          </a:p>
          <a:p>
            <a:endParaRPr lang="en-US" dirty="0" smtClean="0"/>
          </a:p>
          <a:p>
            <a:r>
              <a:rPr lang="en-US" dirty="0" smtClean="0"/>
              <a:t>Programmed in Processing / C</a:t>
            </a:r>
          </a:p>
          <a:p>
            <a:r>
              <a:rPr lang="en-US" dirty="0" smtClean="0"/>
              <a:t>Programmed in Spark Build</a:t>
            </a:r>
          </a:p>
          <a:p>
            <a:pPr lvl="1"/>
            <a:r>
              <a:rPr lang="en-US" dirty="0" smtClean="0"/>
              <a:t>Browser based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$40</a:t>
            </a:r>
          </a:p>
          <a:p>
            <a:endParaRPr lang="en-US" dirty="0"/>
          </a:p>
          <a:p>
            <a:r>
              <a:rPr lang="en-US" dirty="0" smtClean="0"/>
              <a:t>CC3000 (WiFi)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spark.io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49989" y="1889479"/>
            <a:ext cx="2195698" cy="3486855"/>
          </a:xfrm>
        </p:spPr>
      </p:pic>
    </p:spTree>
    <p:extLst>
      <p:ext uri="{BB962C8B-B14F-4D97-AF65-F5344CB8AC3E}">
        <p14:creationId xmlns:p14="http://schemas.microsoft.com/office/powerpoint/2010/main" val="979675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4" b="3648"/>
          <a:stretch/>
        </p:blipFill>
        <p:spPr>
          <a:xfrm>
            <a:off x="4938889" y="1600200"/>
            <a:ext cx="3763989" cy="4508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827483" cy="45259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en-US" dirty="0" err="1" smtClean="0"/>
              <a:t>dev</a:t>
            </a:r>
            <a:r>
              <a:rPr lang="en-US" dirty="0" smtClean="0"/>
              <a:t> board</a:t>
            </a:r>
          </a:p>
          <a:p>
            <a:r>
              <a:rPr lang="en-US" dirty="0" smtClean="0"/>
              <a:t>Open Source</a:t>
            </a:r>
          </a:p>
          <a:p>
            <a:endParaRPr lang="en-US" dirty="0" smtClean="0"/>
          </a:p>
          <a:p>
            <a:r>
              <a:rPr lang="en-US" dirty="0" smtClean="0"/>
              <a:t>Programmed with JS</a:t>
            </a:r>
          </a:p>
          <a:p>
            <a:r>
              <a:rPr lang="en-US" dirty="0" smtClean="0"/>
              <a:t>Command line interface</a:t>
            </a:r>
          </a:p>
          <a:p>
            <a:endParaRPr lang="en-US" dirty="0" smtClean="0"/>
          </a:p>
          <a:p>
            <a:r>
              <a:rPr lang="en-US" dirty="0" smtClean="0"/>
              <a:t>$75</a:t>
            </a:r>
          </a:p>
          <a:p>
            <a:endParaRPr lang="en-US" dirty="0"/>
          </a:p>
          <a:p>
            <a:r>
              <a:rPr lang="en-US" dirty="0" smtClean="0"/>
              <a:t>CC3000 (WiFi)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2916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tessel.io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6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404</Words>
  <Application>Microsoft Macintosh PowerPoint</Application>
  <PresentationFormat>On-screen Show (4:3)</PresentationFormat>
  <Paragraphs>115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A few of my favourite Things*</vt:lpstr>
      <vt:lpstr>Arduino</vt:lpstr>
      <vt:lpstr>Netduino</vt:lpstr>
      <vt:lpstr>Espruino</vt:lpstr>
      <vt:lpstr>Pinocc.io</vt:lpstr>
      <vt:lpstr>Spark IO</vt:lpstr>
      <vt:lpstr>Tessel</vt:lpstr>
      <vt:lpstr>Light Blue Bean</vt:lpstr>
      <vt:lpstr>Electric Imp</vt:lpstr>
      <vt:lpstr>So what’s around your neck?</vt:lpstr>
      <vt:lpstr>RPi, BBB, Galileo, Edison, …</vt:lpstr>
      <vt:lpstr>PowerPoint Presentation</vt:lpstr>
      <vt:lpstr>Demo Time!</vt:lpstr>
    </vt:vector>
  </TitlesOfParts>
  <Company>Electric Imp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Haines</dc:creator>
  <cp:lastModifiedBy>Matt Haines</cp:lastModifiedBy>
  <cp:revision>46</cp:revision>
  <dcterms:created xsi:type="dcterms:W3CDTF">2014-09-30T20:29:08Z</dcterms:created>
  <dcterms:modified xsi:type="dcterms:W3CDTF">2014-10-10T16:26:07Z</dcterms:modified>
</cp:coreProperties>
</file>